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sldIdLst>
    <p:sldId id="278" r:id="rId5"/>
    <p:sldId id="279" r:id="rId6"/>
    <p:sldId id="280" r:id="rId7"/>
    <p:sldId id="281" r:id="rId8"/>
    <p:sldId id="282" r:id="rId9"/>
    <p:sldId id="283" r:id="rId10"/>
    <p:sldId id="284" r:id="rId11"/>
    <p:sldId id="286" r:id="rId12"/>
    <p:sldId id="28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11/3/2023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50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Web Project</a:t>
            </a:r>
            <a:endParaRPr lang="en-US" sz="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2600" kern="1200" dirty="0">
                <a:solidFill>
                  <a:srgbClr val="00B0F0"/>
                </a:solidFill>
                <a:effectLst/>
                <a:latin typeface="Franklin Gothic Book" panose="020B0503020102020204" pitchFamily="34" charset="0"/>
                <a:ea typeface="+mn-ea"/>
                <a:cs typeface="+mn-cs"/>
              </a:rPr>
              <a:t>Chatter :- A Chatting website</a:t>
            </a:r>
            <a:endParaRPr lang="en-IN" sz="2600" dirty="0">
              <a:solidFill>
                <a:srgbClr val="00B0F0"/>
              </a:solidFill>
              <a:effectLst/>
            </a:endParaRPr>
          </a:p>
          <a:p>
            <a:pPr algn="l"/>
            <a:r>
              <a:rPr lang="en-US" sz="1900" dirty="0"/>
              <a:t>BY:- Meet Patel (21BCP360)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About Chatter	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rgbClr val="00B0F0"/>
                </a:solidFill>
              </a:rPr>
              <a:t>It is a basic chatting application made using </a:t>
            </a:r>
            <a:r>
              <a:rPr lang="en-US" sz="2400" b="1" dirty="0">
                <a:solidFill>
                  <a:srgbClr val="00B0F0"/>
                </a:solidFill>
              </a:rPr>
              <a:t>html , CSS, JavaScript </a:t>
            </a:r>
            <a:r>
              <a:rPr lang="en-US" sz="2400" dirty="0">
                <a:solidFill>
                  <a:srgbClr val="00B0F0"/>
                </a:solidFill>
              </a:rPr>
              <a:t>and </a:t>
            </a:r>
            <a:r>
              <a:rPr lang="en-US" sz="2400" b="1" dirty="0" err="1">
                <a:solidFill>
                  <a:srgbClr val="00B0F0"/>
                </a:solidFill>
              </a:rPr>
              <a:t>php</a:t>
            </a:r>
            <a:r>
              <a:rPr lang="en-US" sz="2400" b="1" dirty="0">
                <a:solidFill>
                  <a:srgbClr val="00B0F0"/>
                </a:solidFill>
              </a:rPr>
              <a:t>.</a:t>
            </a:r>
          </a:p>
          <a:p>
            <a:r>
              <a:rPr lang="en-US" sz="2400" dirty="0">
                <a:solidFill>
                  <a:srgbClr val="00B0F0"/>
                </a:solidFill>
              </a:rPr>
              <a:t>It contains Login page, User registration and main application.</a:t>
            </a: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54FF8-7794-56C9-9408-31264E55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Page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A3C19-BB83-1376-ACB4-1BB6731BA9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A Simple Web Login Interface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Designed using HTML and CSS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Allows users to log in or create a new account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Utilizes a MySQL database for user data.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Engaging design with customizable options.</a:t>
            </a:r>
          </a:p>
          <a:p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E2D4B1-F5C1-D229-96C8-FA21140236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2229"/>
          <a:stretch/>
        </p:blipFill>
        <p:spPr>
          <a:xfrm>
            <a:off x="6140528" y="2437714"/>
            <a:ext cx="5137677" cy="2900142"/>
          </a:xfrm>
        </p:spPr>
      </p:pic>
    </p:spTree>
    <p:extLst>
      <p:ext uri="{BB962C8B-B14F-4D97-AF65-F5344CB8AC3E}">
        <p14:creationId xmlns:p14="http://schemas.microsoft.com/office/powerpoint/2010/main" val="3944410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54FF8-7794-56C9-9408-31264E55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New Account Page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A3C19-BB83-1376-ACB4-1BB6731BA9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User-friendly interface for creating a new account.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Password validation to ensure matching passwords.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Secure database integration.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Option to return to the login page.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6107D3-C654-5572-7F4A-6B198A0F1F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3" t="4736" r="-220"/>
          <a:stretch/>
        </p:blipFill>
        <p:spPr>
          <a:xfrm>
            <a:off x="6421366" y="2214282"/>
            <a:ext cx="4856841" cy="277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89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54FF8-7794-56C9-9408-31264E55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Chatter – A chatting website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A3C19-BB83-1376-ACB4-1BB6731BA9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User-friendly chat interface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Contact search feature for easy navigation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Secure and organized communication</a:t>
            </a:r>
          </a:p>
          <a:p>
            <a:r>
              <a:rPr lang="en-US" b="0" i="0" dirty="0">
                <a:solidFill>
                  <a:srgbClr val="00B0F0"/>
                </a:solidFill>
                <a:effectLst/>
                <a:latin typeface="Söhne"/>
              </a:rPr>
              <a:t>Customizable, responsive design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6F8068-6A2A-9FA1-8C01-146E4E341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8934" y="2225488"/>
            <a:ext cx="4820478" cy="240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073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ACDCC5-3DB6-AA63-C96E-F5B6E8419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Chatter – A chatting website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DDD8B1-AAC1-F79B-887E-2A78DDD14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539503"/>
          </a:xfrm>
        </p:spPr>
        <p:txBody>
          <a:bodyPr>
            <a:normAutofit fontScale="47500" lnSpcReduction="20000"/>
          </a:bodyPr>
          <a:lstStyle/>
          <a:p>
            <a:r>
              <a:rPr lang="en-US" sz="6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Organized messaging with contacts</a:t>
            </a:r>
          </a:p>
          <a:p>
            <a:r>
              <a:rPr lang="en-US" sz="6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Border-radius and shadow effects for aesthetics</a:t>
            </a:r>
          </a:p>
          <a:p>
            <a:r>
              <a:rPr lang="en-US" sz="6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Navbar &amp; Search</a:t>
            </a:r>
          </a:p>
          <a:p>
            <a:r>
              <a:rPr lang="en-US" sz="6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Navigation bar with a logo</a:t>
            </a:r>
          </a:p>
          <a:p>
            <a:r>
              <a:rPr lang="en-US" sz="6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 functionality to find contacts</a:t>
            </a:r>
          </a:p>
          <a:p>
            <a:r>
              <a:rPr lang="en-US" sz="6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 of contacts with clickable links</a:t>
            </a:r>
          </a:p>
          <a:p>
            <a:r>
              <a:rPr lang="en-US" sz="6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Securely log out of the application</a:t>
            </a:r>
          </a:p>
          <a:p>
            <a:r>
              <a:rPr lang="en-US" sz="62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Redirects to the login page</a:t>
            </a:r>
          </a:p>
          <a:p>
            <a:pPr marL="3690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75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54FF8-7794-56C9-9408-31264E55F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Contact 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A3C19-BB83-1376-ACB4-1BB6731BA9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851391"/>
            <a:ext cx="4856841" cy="4521574"/>
          </a:xfrm>
        </p:spPr>
        <p:txBody>
          <a:bodyPr>
            <a:noAutofit/>
          </a:bodyPr>
          <a:lstStyle/>
          <a:p>
            <a:r>
              <a:rPr lang="en-US" sz="2000" b="0" i="0" dirty="0">
                <a:solidFill>
                  <a:srgbClr val="00B0F0"/>
                </a:solidFill>
                <a:effectLst/>
                <a:latin typeface="Söhne"/>
              </a:rPr>
              <a:t>Centered content with background image.</a:t>
            </a:r>
          </a:p>
          <a:p>
            <a:r>
              <a:rPr lang="en-US" sz="2000" b="0" i="0" dirty="0">
                <a:solidFill>
                  <a:srgbClr val="00B0F0"/>
                </a:solidFill>
                <a:effectLst/>
                <a:latin typeface="Söhne"/>
              </a:rPr>
              <a:t>Border radius and shadow effects for a modern look.</a:t>
            </a:r>
          </a:p>
          <a:p>
            <a:r>
              <a:rPr lang="en-US" sz="2000" b="0" i="0" dirty="0">
                <a:solidFill>
                  <a:srgbClr val="00B0F0"/>
                </a:solidFill>
                <a:effectLst/>
                <a:latin typeface="Söhne"/>
              </a:rPr>
              <a:t>White chat box with rounded corners.</a:t>
            </a:r>
          </a:p>
          <a:p>
            <a:r>
              <a:rPr lang="en-US" sz="2000" b="0" i="0" dirty="0">
                <a:solidFill>
                  <a:srgbClr val="00B0F0"/>
                </a:solidFill>
                <a:effectLst/>
                <a:latin typeface="Söhne"/>
              </a:rPr>
              <a:t>Header with a distinctive color.</a:t>
            </a:r>
          </a:p>
          <a:p>
            <a:r>
              <a:rPr lang="en-US" sz="2000" b="0" i="0" dirty="0">
                <a:solidFill>
                  <a:srgbClr val="00B0F0"/>
                </a:solidFill>
                <a:effectLst/>
                <a:latin typeface="Söhne"/>
              </a:rPr>
              <a:t>Flexible input container with text input and send button.</a:t>
            </a:r>
          </a:p>
          <a:p>
            <a:r>
              <a:rPr lang="en-US" sz="2000" b="0" i="0" dirty="0">
                <a:solidFill>
                  <a:srgbClr val="00B0F0"/>
                </a:solidFill>
                <a:effectLst/>
                <a:latin typeface="Söhne"/>
              </a:rPr>
              <a:t>Messages displayed with a distinctive background.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8F7FAC-0801-EE8E-B66E-D5DC4412B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5224" y="2651807"/>
            <a:ext cx="4548281" cy="250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34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ACDCC5-3DB6-AA63-C96E-F5B6E8419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Plans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DDD8B1-AAC1-F79B-887E-2A78DDD14A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53950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Implement "Forgot Password" functionality in the login page.</a:t>
            </a:r>
          </a:p>
          <a:p>
            <a:r>
              <a:rPr lang="en-US" dirty="0">
                <a:solidFill>
                  <a:srgbClr val="00B0F0"/>
                </a:solidFill>
              </a:rPr>
              <a:t>Add an "Add User" button in the Chatter main interface.</a:t>
            </a:r>
          </a:p>
          <a:p>
            <a:r>
              <a:rPr lang="en-US" dirty="0">
                <a:solidFill>
                  <a:srgbClr val="00B0F0"/>
                </a:solidFill>
              </a:rPr>
              <a:t>Enhance Chatter with features like "Sharing," "Camera," and "Call."</a:t>
            </a:r>
          </a:p>
          <a:p>
            <a:r>
              <a:rPr lang="en-US" dirty="0">
                <a:solidFill>
                  <a:srgbClr val="00B0F0"/>
                </a:solidFill>
              </a:rPr>
              <a:t>Connect the application to a database for chat data.</a:t>
            </a:r>
          </a:p>
          <a:p>
            <a:r>
              <a:rPr lang="en-US" dirty="0">
                <a:solidFill>
                  <a:srgbClr val="00B0F0"/>
                </a:solidFill>
              </a:rPr>
              <a:t>Improve the user interface for a better user experience.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812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FB38AA-A649-46F2-01E8-EC3681970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800350"/>
            <a:ext cx="10353762" cy="12573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Thank You!!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097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purl.org/dc/terms/"/>
    <ds:schemaRef ds:uri="71af3243-3dd4-4a8d-8c0d-dd76da1f02a5"/>
    <ds:schemaRef ds:uri="http://schemas.openxmlformats.org/package/2006/metadata/core-properties"/>
    <ds:schemaRef ds:uri="16c05727-aa75-4e4a-9b5f-8a80a116589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{EB94536F-D458-48A9-B350-54D360006C3A}tf55705232_win32</Template>
  <TotalTime>82</TotalTime>
  <Words>290</Words>
  <Application>Microsoft Office PowerPoint</Application>
  <PresentationFormat>Widescreen</PresentationFormat>
  <Paragraphs>50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Franklin Gothic Book</vt:lpstr>
      <vt:lpstr>Goudy Old Style</vt:lpstr>
      <vt:lpstr>Söhne</vt:lpstr>
      <vt:lpstr>Wingdings 2</vt:lpstr>
      <vt:lpstr>SlateVTI</vt:lpstr>
      <vt:lpstr>Web Project</vt:lpstr>
      <vt:lpstr>About Chatter </vt:lpstr>
      <vt:lpstr>Login Page</vt:lpstr>
      <vt:lpstr>Create New Account Page</vt:lpstr>
      <vt:lpstr>Chatter – A chatting website</vt:lpstr>
      <vt:lpstr>Chatter – A chatting website</vt:lpstr>
      <vt:lpstr>Contact </vt:lpstr>
      <vt:lpstr>Future Plans</vt:lpstr>
      <vt:lpstr>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</dc:title>
  <dc:creator>MeetA</dc:creator>
  <cp:lastModifiedBy>MeetA</cp:lastModifiedBy>
  <cp:revision>11</cp:revision>
  <dcterms:created xsi:type="dcterms:W3CDTF">2023-11-03T04:12:20Z</dcterms:created>
  <dcterms:modified xsi:type="dcterms:W3CDTF">2023-11-03T09:04:06Z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